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6" r:id="rId4"/>
    <p:sldId id="270" r:id="rId5"/>
    <p:sldId id="268" r:id="rId6"/>
    <p:sldId id="269" r:id="rId7"/>
    <p:sldId id="267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</a:t>
            </a:r>
            <a:r>
              <a:rPr lang="nl-NL" smtClean="0"/>
              <a:t>VWO</a:t>
            </a:r>
            <a:r>
              <a:rPr lang="nl-NL" smtClean="0"/>
              <a:t> </a:t>
            </a:r>
            <a:r>
              <a:rPr lang="nl-NL" dirty="0" smtClean="0"/>
              <a:t>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les oefenopgaves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Marktgedrag hoofdstuk 1 </a:t>
            </a:r>
            <a:r>
              <a:rPr lang="nl-NL" sz="2500" dirty="0" err="1" smtClean="0"/>
              <a:t>tm</a:t>
            </a:r>
            <a:r>
              <a:rPr lang="nl-NL" sz="2500" dirty="0" smtClean="0"/>
              <a:t> 4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664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oefenopgave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Eerste 8 minuten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Kom je er niet uit? Stel vragen of zoek het op in je lesbrief.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767194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767193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76719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767190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525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10074" cy="679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10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4452"/>
          <a:stretch/>
        </p:blipFill>
        <p:spPr>
          <a:xfrm>
            <a:off x="0" y="26988"/>
            <a:ext cx="12192000" cy="172962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4779"/>
          <a:stretch/>
        </p:blipFill>
        <p:spPr>
          <a:xfrm>
            <a:off x="0" y="26987"/>
            <a:ext cx="12192000" cy="31734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987"/>
            <a:ext cx="12192000" cy="486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7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-1" b="67488"/>
          <a:stretch/>
        </p:blipFill>
        <p:spPr>
          <a:xfrm>
            <a:off x="0" y="0"/>
            <a:ext cx="12192000" cy="15881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5560"/>
          <a:stretch/>
        </p:blipFill>
        <p:spPr>
          <a:xfrm>
            <a:off x="0" y="0"/>
            <a:ext cx="12192000" cy="31402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87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6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oefenopgave 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Eerste 8 minuten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Kom je er niet uit? Stel vragen of zoek het op in je lesbrief.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767194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767193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76719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767190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210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7981"/>
            <a:ext cx="5907505" cy="694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1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87991" b="90915"/>
          <a:stretch/>
        </p:blipFill>
        <p:spPr>
          <a:xfrm>
            <a:off x="0" y="0"/>
            <a:ext cx="1287380" cy="6256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75870" b="90741"/>
          <a:stretch/>
        </p:blipFill>
        <p:spPr>
          <a:xfrm>
            <a:off x="0" y="0"/>
            <a:ext cx="2586790" cy="6376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60494" b="90566"/>
          <a:stretch/>
        </p:blipFill>
        <p:spPr>
          <a:xfrm>
            <a:off x="-1" y="0"/>
            <a:ext cx="4235117" cy="6497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87654" b="67680"/>
          <a:stretch/>
        </p:blipFill>
        <p:spPr>
          <a:xfrm>
            <a:off x="-1" y="0"/>
            <a:ext cx="1323475" cy="22258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34904" b="62788"/>
          <a:stretch/>
        </p:blipFill>
        <p:spPr>
          <a:xfrm>
            <a:off x="-1" y="0"/>
            <a:ext cx="6978317" cy="25627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35690" b="58071"/>
          <a:stretch/>
        </p:blipFill>
        <p:spPr>
          <a:xfrm>
            <a:off x="0" y="0"/>
            <a:ext cx="6894096" cy="288757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1459" b="57722"/>
          <a:stretch/>
        </p:blipFill>
        <p:spPr>
          <a:xfrm>
            <a:off x="-1" y="0"/>
            <a:ext cx="10563727" cy="291164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-337" b="27149"/>
          <a:stretch/>
        </p:blipFill>
        <p:spPr>
          <a:xfrm>
            <a:off x="-1" y="0"/>
            <a:ext cx="10756233" cy="501716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0727"/>
          <a:stretch/>
        </p:blipFill>
        <p:spPr>
          <a:xfrm>
            <a:off x="-1" y="0"/>
            <a:ext cx="10720138" cy="614813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6184"/>
          <a:stretch/>
        </p:blipFill>
        <p:spPr>
          <a:xfrm>
            <a:off x="-1" y="0"/>
            <a:ext cx="10720138" cy="646095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720137" cy="688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2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113</Words>
  <Application>Microsoft Office PowerPoint</Application>
  <PresentationFormat>Breedbeeld</PresentationFormat>
  <Paragraphs>43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Welkom VWO 5.</vt:lpstr>
      <vt:lpstr>Aankomende les oefenopgaves maken</vt:lpstr>
      <vt:lpstr>Maak oefenopgave 2.</vt:lpstr>
      <vt:lpstr>PowerPoint-presentatie</vt:lpstr>
      <vt:lpstr>PowerPoint-presentatie</vt:lpstr>
      <vt:lpstr>PowerPoint-presentatie</vt:lpstr>
      <vt:lpstr>Maak oefenopgave 3.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23</cp:revision>
  <dcterms:created xsi:type="dcterms:W3CDTF">2017-08-27T09:00:36Z</dcterms:created>
  <dcterms:modified xsi:type="dcterms:W3CDTF">2017-10-22T09:03:59Z</dcterms:modified>
</cp:coreProperties>
</file>